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4"/>
  </p:sldMasterIdLst>
  <p:sldIdLst>
    <p:sldId id="257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4529"/>
    <a:srgbClr val="2B3922"/>
    <a:srgbClr val="2E3722"/>
    <a:srgbClr val="FCF7F1"/>
    <a:srgbClr val="B8D233"/>
    <a:srgbClr val="5CC6D6"/>
    <a:srgbClr val="F8D22F"/>
    <a:srgbClr val="F03F2B"/>
    <a:srgbClr val="3488A0"/>
    <a:srgbClr val="5790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19" autoAdjust="0"/>
  </p:normalViewPr>
  <p:slideViewPr>
    <p:cSldViewPr snapToGrid="0">
      <p:cViewPr varScale="1">
        <p:scale>
          <a:sx n="117" d="100"/>
          <a:sy n="117" d="100"/>
        </p:scale>
        <p:origin x="40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1A66772-F185-4D58-B8BB-E9370D7A7A2B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40FC4FFE-8987-4A26-B7F4-8A516F18ADAE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dirty="0"/>
            <a:t>Front of house </a:t>
          </a:r>
        </a:p>
      </dgm:t>
    </dgm:pt>
    <dgm:pt modelId="{CAD7EF86-FB23-41F6-BF42-040B36DEFDB1}" type="parTrans" cxnId="{C7AD8469-3C68-4AF9-AB82-79B0043AA120}">
      <dgm:prSet/>
      <dgm:spPr/>
      <dgm:t>
        <a:bodyPr/>
        <a:lstStyle/>
        <a:p>
          <a:endParaRPr lang="en-US"/>
        </a:p>
      </dgm:t>
    </dgm:pt>
    <dgm:pt modelId="{5B62599A-5C9B-48E7-896E-EA782AC60C8B}" type="sibTrans" cxnId="{C7AD8469-3C68-4AF9-AB82-79B0043AA120}">
      <dgm:prSet/>
      <dgm:spPr/>
      <dgm:t>
        <a:bodyPr/>
        <a:lstStyle/>
        <a:p>
          <a:endParaRPr lang="en-US"/>
        </a:p>
      </dgm:t>
    </dgm:pt>
    <dgm:pt modelId="{49225C73-1633-42F1-AB3B-7CB183E5F8B8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dirty="0"/>
            <a:t>Presenters &amp; Tutors</a:t>
          </a:r>
        </a:p>
      </dgm:t>
    </dgm:pt>
    <dgm:pt modelId="{1A0E2090-1D4F-438A-8766-B6030CE01ADD}" type="parTrans" cxnId="{A9154303-8225-4248-91DC-1B0156A35F07}">
      <dgm:prSet/>
      <dgm:spPr/>
      <dgm:t>
        <a:bodyPr/>
        <a:lstStyle/>
        <a:p>
          <a:endParaRPr lang="en-US"/>
        </a:p>
      </dgm:t>
    </dgm:pt>
    <dgm:pt modelId="{9646853A-8964-4519-A5B1-0B7D18B2983D}" type="sibTrans" cxnId="{A9154303-8225-4248-91DC-1B0156A35F07}">
      <dgm:prSet/>
      <dgm:spPr/>
      <dgm:t>
        <a:bodyPr/>
        <a:lstStyle/>
        <a:p>
          <a:endParaRPr lang="en-US"/>
        </a:p>
      </dgm:t>
    </dgm:pt>
    <dgm:pt modelId="{1C383F32-22E8-4F62-A3E0-BDC3D5F48992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dirty="0"/>
            <a:t>STUDENTS &amp; ADULTS</a:t>
          </a:r>
        </a:p>
      </dgm:t>
    </dgm:pt>
    <dgm:pt modelId="{A7920A2F-3244-4159-AF04-6A1D38B7B317}" type="parTrans" cxnId="{C4CCE57E-E871-46D6-BAD5-880252C95D22}">
      <dgm:prSet/>
      <dgm:spPr/>
      <dgm:t>
        <a:bodyPr/>
        <a:lstStyle/>
        <a:p>
          <a:endParaRPr lang="en-US"/>
        </a:p>
      </dgm:t>
    </dgm:pt>
    <dgm:pt modelId="{8500F72A-2C6D-4FDF-9C1D-CA691380EB0B}" type="sibTrans" cxnId="{C4CCE57E-E871-46D6-BAD5-880252C95D22}">
      <dgm:prSet/>
      <dgm:spPr/>
      <dgm:t>
        <a:bodyPr/>
        <a:lstStyle/>
        <a:p>
          <a:endParaRPr lang="en-US"/>
        </a:p>
      </dgm:t>
    </dgm:pt>
    <dgm:pt modelId="{50B3CE7C-E10B-4E23-BD93-03664997C932}" type="pres">
      <dgm:prSet presAssocID="{01A66772-F185-4D58-B8BB-E9370D7A7A2B}" presName="root" presStyleCnt="0">
        <dgm:presLayoutVars>
          <dgm:dir/>
          <dgm:resizeHandles val="exact"/>
        </dgm:presLayoutVars>
      </dgm:prSet>
      <dgm:spPr/>
    </dgm:pt>
    <dgm:pt modelId="{DE9CE479-E4AE-4283-AEF1-10C1535B4324}" type="pres">
      <dgm:prSet presAssocID="{40FC4FFE-8987-4A26-B7F4-8A516F18ADAE}" presName="compNode" presStyleCnt="0"/>
      <dgm:spPr/>
    </dgm:pt>
    <dgm:pt modelId="{B59FCF02-CAD2-4D6F-9542-AD86711168CA}" type="pres">
      <dgm:prSet presAssocID="{40FC4FFE-8987-4A26-B7F4-8A516F18ADAE}" presName="iconBgRect" presStyleLbl="bgShp" presStyleIdx="0" presStyleCnt="3"/>
      <dgm:spPr/>
    </dgm:pt>
    <dgm:pt modelId="{7C175B98-93F4-4D7C-BB95-1514AB879CD5}" type="pres">
      <dgm:prSet presAssocID="{40FC4FFE-8987-4A26-B7F4-8A516F18ADAE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r graph with downward trend"/>
        </a:ext>
      </dgm:extLst>
    </dgm:pt>
    <dgm:pt modelId="{677A3090-5F01-43FD-9FA6-C0420AD80FD6}" type="pres">
      <dgm:prSet presAssocID="{40FC4FFE-8987-4A26-B7F4-8A516F18ADAE}" presName="spaceRect" presStyleCnt="0"/>
      <dgm:spPr/>
    </dgm:pt>
    <dgm:pt modelId="{127117FB-F8A7-4A20-A8A7-EC686DDC76D0}" type="pres">
      <dgm:prSet presAssocID="{40FC4FFE-8987-4A26-B7F4-8A516F18ADAE}" presName="textRect" presStyleLbl="revTx" presStyleIdx="0" presStyleCnt="3">
        <dgm:presLayoutVars>
          <dgm:chMax val="1"/>
          <dgm:chPref val="1"/>
        </dgm:presLayoutVars>
      </dgm:prSet>
      <dgm:spPr/>
    </dgm:pt>
    <dgm:pt modelId="{FD1EED9C-83D3-41AD-A09B-D3B36354168F}" type="pres">
      <dgm:prSet presAssocID="{5B62599A-5C9B-48E7-896E-EA782AC60C8B}" presName="sibTrans" presStyleCnt="0"/>
      <dgm:spPr/>
    </dgm:pt>
    <dgm:pt modelId="{C998AB0A-577D-44AA-A068-F634DDE7BD47}" type="pres">
      <dgm:prSet presAssocID="{49225C73-1633-42F1-AB3B-7CB183E5F8B8}" presName="compNode" presStyleCnt="0"/>
      <dgm:spPr/>
    </dgm:pt>
    <dgm:pt modelId="{BCD8CDD9-0C56-4401-ADB1-8B48DAB2C96F}" type="pres">
      <dgm:prSet presAssocID="{49225C73-1633-42F1-AB3B-7CB183E5F8B8}" presName="iconBgRect" presStyleLbl="bgShp" presStyleIdx="1" presStyleCnt="3"/>
      <dgm:spPr/>
    </dgm:pt>
    <dgm:pt modelId="{DB4CA7C4-FCA1-4127-B20A-2A5C031A3CF4}" type="pres">
      <dgm:prSet presAssocID="{49225C73-1633-42F1-AB3B-7CB183E5F8B8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resentation with bar chart"/>
        </a:ext>
      </dgm:extLst>
    </dgm:pt>
    <dgm:pt modelId="{9B0C8FBF-0BDD-48A5-967E-F3FE71659F6A}" type="pres">
      <dgm:prSet presAssocID="{49225C73-1633-42F1-AB3B-7CB183E5F8B8}" presName="spaceRect" presStyleCnt="0"/>
      <dgm:spPr/>
    </dgm:pt>
    <dgm:pt modelId="{7E6FE37A-5DB0-4899-9FCB-0CE39BC185F8}" type="pres">
      <dgm:prSet presAssocID="{49225C73-1633-42F1-AB3B-7CB183E5F8B8}" presName="textRect" presStyleLbl="revTx" presStyleIdx="1" presStyleCnt="3">
        <dgm:presLayoutVars>
          <dgm:chMax val="1"/>
          <dgm:chPref val="1"/>
        </dgm:presLayoutVars>
      </dgm:prSet>
      <dgm:spPr/>
    </dgm:pt>
    <dgm:pt modelId="{5A266296-0042-402F-92EF-D59AB148E92E}" type="pres">
      <dgm:prSet presAssocID="{9646853A-8964-4519-A5B1-0B7D18B2983D}" presName="sibTrans" presStyleCnt="0"/>
      <dgm:spPr/>
    </dgm:pt>
    <dgm:pt modelId="{ECFA770B-DE2C-4683-A038-58D0FE44BC27}" type="pres">
      <dgm:prSet presAssocID="{1C383F32-22E8-4F62-A3E0-BDC3D5F48992}" presName="compNode" presStyleCnt="0"/>
      <dgm:spPr/>
    </dgm:pt>
    <dgm:pt modelId="{FF93E135-77D6-48A0-8871-9BC93D705D06}" type="pres">
      <dgm:prSet presAssocID="{1C383F32-22E8-4F62-A3E0-BDC3D5F48992}" presName="iconBgRect" presStyleLbl="bgShp" presStyleIdx="2" presStyleCnt="3"/>
      <dgm:spPr/>
    </dgm:pt>
    <dgm:pt modelId="{39509775-983E-4110-B989-EE2CD6514BE0}" type="pres">
      <dgm:prSet presAssocID="{1C383F32-22E8-4F62-A3E0-BDC3D5F48992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opwatch"/>
        </a:ext>
      </dgm:extLst>
    </dgm:pt>
    <dgm:pt modelId="{493B43B2-705C-4AE5-8A77-D8DEEDA1B5CF}" type="pres">
      <dgm:prSet presAssocID="{1C383F32-22E8-4F62-A3E0-BDC3D5F48992}" presName="spaceRect" presStyleCnt="0"/>
      <dgm:spPr/>
    </dgm:pt>
    <dgm:pt modelId="{1AEDC777-00B3-41D7-9AE1-23D741E941C3}" type="pres">
      <dgm:prSet presAssocID="{1C383F32-22E8-4F62-A3E0-BDC3D5F48992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A9154303-8225-4248-91DC-1B0156A35F07}" srcId="{01A66772-F185-4D58-B8BB-E9370D7A7A2B}" destId="{49225C73-1633-42F1-AB3B-7CB183E5F8B8}" srcOrd="1" destOrd="0" parTransId="{1A0E2090-1D4F-438A-8766-B6030CE01ADD}" sibTransId="{9646853A-8964-4519-A5B1-0B7D18B2983D}"/>
    <dgm:cxn modelId="{7A710F69-5154-4855-ACF5-BC7C1BF85A80}" type="presOf" srcId="{49225C73-1633-42F1-AB3B-7CB183E5F8B8}" destId="{7E6FE37A-5DB0-4899-9FCB-0CE39BC185F8}" srcOrd="0" destOrd="0" presId="urn:microsoft.com/office/officeart/2018/5/layout/IconCircleLabelList"/>
    <dgm:cxn modelId="{C7AD8469-3C68-4AF9-AB82-79B0043AA120}" srcId="{01A66772-F185-4D58-B8BB-E9370D7A7A2B}" destId="{40FC4FFE-8987-4A26-B7F4-8A516F18ADAE}" srcOrd="0" destOrd="0" parTransId="{CAD7EF86-FB23-41F6-BF42-040B36DEFDB1}" sibTransId="{5B62599A-5C9B-48E7-896E-EA782AC60C8B}"/>
    <dgm:cxn modelId="{676D3A6A-6EA7-4483-BB12-0BD4A7D7AF9D}" type="presOf" srcId="{01A66772-F185-4D58-B8BB-E9370D7A7A2B}" destId="{50B3CE7C-E10B-4E23-BD93-03664997C932}" srcOrd="0" destOrd="0" presId="urn:microsoft.com/office/officeart/2018/5/layout/IconCircleLabelList"/>
    <dgm:cxn modelId="{1496FC70-DB8B-48D4-98DE-DD2856E389EE}" type="presOf" srcId="{1C383F32-22E8-4F62-A3E0-BDC3D5F48992}" destId="{1AEDC777-00B3-41D7-9AE1-23D741E941C3}" srcOrd="0" destOrd="0" presId="urn:microsoft.com/office/officeart/2018/5/layout/IconCircleLabelList"/>
    <dgm:cxn modelId="{C4CCE57E-E871-46D6-BAD5-880252C95D22}" srcId="{01A66772-F185-4D58-B8BB-E9370D7A7A2B}" destId="{1C383F32-22E8-4F62-A3E0-BDC3D5F48992}" srcOrd="2" destOrd="0" parTransId="{A7920A2F-3244-4159-AF04-6A1D38B7B317}" sibTransId="{8500F72A-2C6D-4FDF-9C1D-CA691380EB0B}"/>
    <dgm:cxn modelId="{355227E3-55E0-4343-BC8D-FC0EB1694F48}" type="presOf" srcId="{40FC4FFE-8987-4A26-B7F4-8A516F18ADAE}" destId="{127117FB-F8A7-4A20-A8A7-EC686DDC76D0}" srcOrd="0" destOrd="0" presId="urn:microsoft.com/office/officeart/2018/5/layout/IconCircleLabelList"/>
    <dgm:cxn modelId="{555498CB-3ED1-404E-A25F-EB243EFC5FB1}" type="presParOf" srcId="{50B3CE7C-E10B-4E23-BD93-03664997C932}" destId="{DE9CE479-E4AE-4283-AEF1-10C1535B4324}" srcOrd="0" destOrd="0" presId="urn:microsoft.com/office/officeart/2018/5/layout/IconCircleLabelList"/>
    <dgm:cxn modelId="{11F12D49-CD08-4D50-BD13-3ECBC3A476A4}" type="presParOf" srcId="{DE9CE479-E4AE-4283-AEF1-10C1535B4324}" destId="{B59FCF02-CAD2-4D6F-9542-AD86711168CA}" srcOrd="0" destOrd="0" presId="urn:microsoft.com/office/officeart/2018/5/layout/IconCircleLabelList"/>
    <dgm:cxn modelId="{F443A659-540B-487B-97F9-49219CF60D6B}" type="presParOf" srcId="{DE9CE479-E4AE-4283-AEF1-10C1535B4324}" destId="{7C175B98-93F4-4D7C-BB95-1514AB879CD5}" srcOrd="1" destOrd="0" presId="urn:microsoft.com/office/officeart/2018/5/layout/IconCircleLabelList"/>
    <dgm:cxn modelId="{A503D7AB-7D64-4163-93B5-1CEEDAE81823}" type="presParOf" srcId="{DE9CE479-E4AE-4283-AEF1-10C1535B4324}" destId="{677A3090-5F01-43FD-9FA6-C0420AD80FD6}" srcOrd="2" destOrd="0" presId="urn:microsoft.com/office/officeart/2018/5/layout/IconCircleLabelList"/>
    <dgm:cxn modelId="{780188ED-7DCE-45BB-B6AF-91BE48969612}" type="presParOf" srcId="{DE9CE479-E4AE-4283-AEF1-10C1535B4324}" destId="{127117FB-F8A7-4A20-A8A7-EC686DDC76D0}" srcOrd="3" destOrd="0" presId="urn:microsoft.com/office/officeart/2018/5/layout/IconCircleLabelList"/>
    <dgm:cxn modelId="{155719F8-A89B-4E96-BC49-C48BC717F480}" type="presParOf" srcId="{50B3CE7C-E10B-4E23-BD93-03664997C932}" destId="{FD1EED9C-83D3-41AD-A09B-D3B36354168F}" srcOrd="1" destOrd="0" presId="urn:microsoft.com/office/officeart/2018/5/layout/IconCircleLabelList"/>
    <dgm:cxn modelId="{2772E199-56B0-4310-A55E-67D00CA3E59E}" type="presParOf" srcId="{50B3CE7C-E10B-4E23-BD93-03664997C932}" destId="{C998AB0A-577D-44AA-A068-F634DDE7BD47}" srcOrd="2" destOrd="0" presId="urn:microsoft.com/office/officeart/2018/5/layout/IconCircleLabelList"/>
    <dgm:cxn modelId="{4E351D18-D97F-4B92-A608-2E9600B91C28}" type="presParOf" srcId="{C998AB0A-577D-44AA-A068-F634DDE7BD47}" destId="{BCD8CDD9-0C56-4401-ADB1-8B48DAB2C96F}" srcOrd="0" destOrd="0" presId="urn:microsoft.com/office/officeart/2018/5/layout/IconCircleLabelList"/>
    <dgm:cxn modelId="{B3DC724C-4569-4E9D-BD5A-49E4CD991FD0}" type="presParOf" srcId="{C998AB0A-577D-44AA-A068-F634DDE7BD47}" destId="{DB4CA7C4-FCA1-4127-B20A-2A5C031A3CF4}" srcOrd="1" destOrd="0" presId="urn:microsoft.com/office/officeart/2018/5/layout/IconCircleLabelList"/>
    <dgm:cxn modelId="{AD1AB552-CCE0-4911-BB9E-5D4A60B21F4F}" type="presParOf" srcId="{C998AB0A-577D-44AA-A068-F634DDE7BD47}" destId="{9B0C8FBF-0BDD-48A5-967E-F3FE71659F6A}" srcOrd="2" destOrd="0" presId="urn:microsoft.com/office/officeart/2018/5/layout/IconCircleLabelList"/>
    <dgm:cxn modelId="{8558F796-2D01-40FE-A21A-7530EEBC3BC3}" type="presParOf" srcId="{C998AB0A-577D-44AA-A068-F634DDE7BD47}" destId="{7E6FE37A-5DB0-4899-9FCB-0CE39BC185F8}" srcOrd="3" destOrd="0" presId="urn:microsoft.com/office/officeart/2018/5/layout/IconCircleLabelList"/>
    <dgm:cxn modelId="{1532E2BE-82E9-40A4-A6F7-40B60FC879AE}" type="presParOf" srcId="{50B3CE7C-E10B-4E23-BD93-03664997C932}" destId="{5A266296-0042-402F-92EF-D59AB148E92E}" srcOrd="3" destOrd="0" presId="urn:microsoft.com/office/officeart/2018/5/layout/IconCircleLabelList"/>
    <dgm:cxn modelId="{3A7F4DB9-1469-4F58-B633-24B7EEE084D1}" type="presParOf" srcId="{50B3CE7C-E10B-4E23-BD93-03664997C932}" destId="{ECFA770B-DE2C-4683-A038-58D0FE44BC27}" srcOrd="4" destOrd="0" presId="urn:microsoft.com/office/officeart/2018/5/layout/IconCircleLabelList"/>
    <dgm:cxn modelId="{91311827-CDAC-4BA8-B4A3-117AFD1CEE2D}" type="presParOf" srcId="{ECFA770B-DE2C-4683-A038-58D0FE44BC27}" destId="{FF93E135-77D6-48A0-8871-9BC93D705D06}" srcOrd="0" destOrd="0" presId="urn:microsoft.com/office/officeart/2018/5/layout/IconCircleLabelList"/>
    <dgm:cxn modelId="{83B7CA40-11B7-4507-8422-A40F02D469B2}" type="presParOf" srcId="{ECFA770B-DE2C-4683-A038-58D0FE44BC27}" destId="{39509775-983E-4110-B989-EE2CD6514BE0}" srcOrd="1" destOrd="0" presId="urn:microsoft.com/office/officeart/2018/5/layout/IconCircleLabelList"/>
    <dgm:cxn modelId="{A44BB251-01EB-4DEF-A28C-6D495183E4DC}" type="presParOf" srcId="{ECFA770B-DE2C-4683-A038-58D0FE44BC27}" destId="{493B43B2-705C-4AE5-8A77-D8DEEDA1B5CF}" srcOrd="2" destOrd="0" presId="urn:microsoft.com/office/officeart/2018/5/layout/IconCircleLabelList"/>
    <dgm:cxn modelId="{1EFA52DF-3C80-4DAA-BED6-AFE2F81796B2}" type="presParOf" srcId="{ECFA770B-DE2C-4683-A038-58D0FE44BC27}" destId="{1AEDC777-00B3-41D7-9AE1-23D741E941C3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9FCF02-CAD2-4D6F-9542-AD86711168CA}">
      <dsp:nvSpPr>
        <dsp:cNvPr id="0" name=""/>
        <dsp:cNvSpPr/>
      </dsp:nvSpPr>
      <dsp:spPr>
        <a:xfrm>
          <a:off x="616949" y="310305"/>
          <a:ext cx="1818562" cy="1818562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C175B98-93F4-4D7C-BB95-1514AB879CD5}">
      <dsp:nvSpPr>
        <dsp:cNvPr id="0" name=""/>
        <dsp:cNvSpPr/>
      </dsp:nvSpPr>
      <dsp:spPr>
        <a:xfrm>
          <a:off x="1004512" y="697868"/>
          <a:ext cx="1043437" cy="104343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7117FB-F8A7-4A20-A8A7-EC686DDC76D0}">
      <dsp:nvSpPr>
        <dsp:cNvPr id="0" name=""/>
        <dsp:cNvSpPr/>
      </dsp:nvSpPr>
      <dsp:spPr>
        <a:xfrm>
          <a:off x="35606" y="2695306"/>
          <a:ext cx="2981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300" kern="1200" dirty="0"/>
            <a:t>Front of house </a:t>
          </a:r>
        </a:p>
      </dsp:txBody>
      <dsp:txXfrm>
        <a:off x="35606" y="2695306"/>
        <a:ext cx="2981250" cy="720000"/>
      </dsp:txXfrm>
    </dsp:sp>
    <dsp:sp modelId="{BCD8CDD9-0C56-4401-ADB1-8B48DAB2C96F}">
      <dsp:nvSpPr>
        <dsp:cNvPr id="0" name=""/>
        <dsp:cNvSpPr/>
      </dsp:nvSpPr>
      <dsp:spPr>
        <a:xfrm>
          <a:off x="4119918" y="310305"/>
          <a:ext cx="1818562" cy="1818562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B4CA7C4-FCA1-4127-B20A-2A5C031A3CF4}">
      <dsp:nvSpPr>
        <dsp:cNvPr id="0" name=""/>
        <dsp:cNvSpPr/>
      </dsp:nvSpPr>
      <dsp:spPr>
        <a:xfrm>
          <a:off x="4507481" y="697868"/>
          <a:ext cx="1043437" cy="104343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6FE37A-5DB0-4899-9FCB-0CE39BC185F8}">
      <dsp:nvSpPr>
        <dsp:cNvPr id="0" name=""/>
        <dsp:cNvSpPr/>
      </dsp:nvSpPr>
      <dsp:spPr>
        <a:xfrm>
          <a:off x="3538574" y="2695306"/>
          <a:ext cx="2981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300" kern="1200" dirty="0"/>
            <a:t>Presenters &amp; Tutors</a:t>
          </a:r>
        </a:p>
      </dsp:txBody>
      <dsp:txXfrm>
        <a:off x="3538574" y="2695306"/>
        <a:ext cx="2981250" cy="720000"/>
      </dsp:txXfrm>
    </dsp:sp>
    <dsp:sp modelId="{FF93E135-77D6-48A0-8871-9BC93D705D06}">
      <dsp:nvSpPr>
        <dsp:cNvPr id="0" name=""/>
        <dsp:cNvSpPr/>
      </dsp:nvSpPr>
      <dsp:spPr>
        <a:xfrm>
          <a:off x="7622887" y="310305"/>
          <a:ext cx="1818562" cy="1818562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509775-983E-4110-B989-EE2CD6514BE0}">
      <dsp:nvSpPr>
        <dsp:cNvPr id="0" name=""/>
        <dsp:cNvSpPr/>
      </dsp:nvSpPr>
      <dsp:spPr>
        <a:xfrm>
          <a:off x="8010450" y="697868"/>
          <a:ext cx="1043437" cy="104343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EDC777-00B3-41D7-9AE1-23D741E941C3}">
      <dsp:nvSpPr>
        <dsp:cNvPr id="0" name=""/>
        <dsp:cNvSpPr/>
      </dsp:nvSpPr>
      <dsp:spPr>
        <a:xfrm>
          <a:off x="7041543" y="2695306"/>
          <a:ext cx="2981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300" kern="1200" dirty="0"/>
            <a:t>STUDENTS &amp; ADULTS</a:t>
          </a:r>
        </a:p>
      </dsp:txBody>
      <dsp:txXfrm>
        <a:off x="7041543" y="2695306"/>
        <a:ext cx="2981250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A0C0817-A112-4847-8014-A94B7D2A4EA3}" type="datetime1">
              <a:rPr lang="en-US" smtClean="0"/>
              <a:t>1/27/22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770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B432-ACDA-4023-A761-2BAB76577B62}" type="datetime1">
              <a:rPr lang="en-US" smtClean="0"/>
              <a:t>1/27/22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3708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anchor="ctr">
            <a:normAutofit/>
          </a:bodyPr>
          <a:lstStyle>
            <a:lvl1pPr algn="ctr">
              <a:lnSpc>
                <a:spcPct val="83000"/>
              </a:lnSpc>
              <a:defRPr lang="en-US" sz="68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9C646AA-F36E-4540-911D-FFFC0A0EF24A}" type="datetime1">
              <a:rPr lang="en-US" smtClean="0"/>
              <a:t>1/27/22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071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6D26-FA5F-4637-B602-B7C2DC34CFD4}" type="datetime1">
              <a:rPr lang="en-US" smtClean="0"/>
              <a:t>1/27/22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4672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15D8-96D1-4781-BC50-CA8A088B2FE4}" type="datetime1">
              <a:rPr lang="en-US" smtClean="0"/>
              <a:t>1/27/22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960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6C99-B8F8-4528-BD05-0E16E943DC09}" type="datetime1">
              <a:rPr lang="en-US" smtClean="0"/>
              <a:t>1/27/22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7413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6942-C211-4B28-8DBD-C953E00AF71B}" type="datetime1">
              <a:rPr lang="en-US" smtClean="0"/>
              <a:t>1/27/22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247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E8D12A6-918A-48BD-8CB9-CA713993B0EA}" type="datetime1">
              <a:rPr lang="en-US" smtClean="0"/>
              <a:t>1/27/22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8602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778CE86-875F-4587-BCF6-FA054AFC0D53}" type="datetime1">
              <a:rPr lang="en-US" smtClean="0"/>
              <a:pPr/>
              <a:t>1/27/22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78223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t>1/27/22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1577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65" r:id="rId5"/>
    <p:sldLayoutId id="2147483671" r:id="rId6"/>
    <p:sldLayoutId id="2147483672" r:id="rId7"/>
    <p:sldLayoutId id="2147483662" r:id="rId8"/>
    <p:sldLayoutId id="2147483663" r:id="rId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1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people.bath.ac.uk/mascjb/RIBath22.html" TargetMode="External"/><Relationship Id="rId2" Type="http://schemas.openxmlformats.org/officeDocument/2006/relationships/hyperlink" Target="https://www.rigb.org/education/masterclasses/about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mascjb@bath.ac.uk" TargetMode="External"/><Relationship Id="rId4" Type="http://schemas.openxmlformats.org/officeDocument/2006/relationships/hyperlink" Target="mailto:ccvdli20@bath.ac.uk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jp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bstract image">
            <a:extLst>
              <a:ext uri="{FF2B5EF4-FFF2-40B4-BE49-F238E27FC236}">
                <a16:creationId xmlns:a16="http://schemas.microsoft.com/office/drawing/2014/main" id="{8045422F-7258-40AC-BD2E-2469AA44892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82" name="Rectangle 81">
            <a:extLst>
              <a:ext uri="{FF2B5EF4-FFF2-40B4-BE49-F238E27FC236}">
                <a16:creationId xmlns:a16="http://schemas.microsoft.com/office/drawing/2014/main" id="{2644B391-9BFE-445C-A9EC-F544BB85FB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95067" y="1808532"/>
            <a:ext cx="5452527" cy="3240936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80F26E69-87D9-4655-AE7B-280A87AA3C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61010" y="1975104"/>
            <a:ext cx="5120640" cy="2907792"/>
          </a:xfrm>
          <a:prstGeom prst="rect">
            <a:avLst/>
          </a:prstGeom>
          <a:noFill/>
          <a:ln w="6350" cap="sq" cmpd="sng" algn="ctr">
            <a:solidFill>
              <a:schemeClr val="tx1"/>
            </a:solidFill>
            <a:prstDash val="solid"/>
            <a:miter lim="800000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C3B467-088C-4F3D-A9A7-105C4E1E20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33793" y="2355458"/>
            <a:ext cx="4775075" cy="1630907"/>
          </a:xfrm>
        </p:spPr>
        <p:txBody>
          <a:bodyPr>
            <a:normAutofit/>
          </a:bodyPr>
          <a:lstStyle/>
          <a:p>
            <a:r>
              <a:rPr lang="en-US" sz="4400" dirty="0">
                <a:solidFill>
                  <a:schemeClr val="tx1"/>
                </a:solidFill>
              </a:rPr>
              <a:t>BATH </a:t>
            </a:r>
            <a:r>
              <a:rPr lang="en-US" sz="4400" dirty="0" err="1">
                <a:solidFill>
                  <a:schemeClr val="tx1"/>
                </a:solidFill>
              </a:rPr>
              <a:t>Maths</a:t>
            </a:r>
            <a:r>
              <a:rPr lang="en-US" sz="4400" dirty="0">
                <a:solidFill>
                  <a:schemeClr val="tx1"/>
                </a:solidFill>
              </a:rPr>
              <a:t> masterclasses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722DDC-8EEE-4A06-8DFE-B44871EAA2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33793" y="3995988"/>
            <a:ext cx="4775075" cy="559656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>
                <a:solidFill>
                  <a:schemeClr val="tx1"/>
                </a:solidFill>
              </a:rPr>
              <a:t>The Royal Institution</a:t>
            </a:r>
          </a:p>
        </p:txBody>
      </p:sp>
    </p:spTree>
    <p:extLst>
      <p:ext uri="{BB962C8B-B14F-4D97-AF65-F5344CB8AC3E}">
        <p14:creationId xmlns:p14="http://schemas.microsoft.com/office/powerpoint/2010/main" val="25842807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4919D0-F177-4BBA-9A0B-DBA69E2ED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Thank you for supporting this series</a:t>
            </a:r>
          </a:p>
        </p:txBody>
      </p:sp>
      <p:graphicFrame>
        <p:nvGraphicFramePr>
          <p:cNvPr id="5" name="Content Placeholder 2" descr="SmartArt graphic">
            <a:extLst>
              <a:ext uri="{FF2B5EF4-FFF2-40B4-BE49-F238E27FC236}">
                <a16:creationId xmlns:a16="http://schemas.microsoft.com/office/drawing/2014/main" id="{91DB1382-7276-49FA-9632-38D558F457E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8520194"/>
              </p:ext>
            </p:extLst>
          </p:nvPr>
        </p:nvGraphicFramePr>
        <p:xfrm>
          <a:off x="1066800" y="2310063"/>
          <a:ext cx="10058400" cy="37256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32431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0AAD5E-F73E-49AA-92B7-5FB0EA7977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Some useful links: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ABF4CB9-826D-4F00-B618-D8BB75F2C5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255653"/>
              </p:ext>
            </p:extLst>
          </p:nvPr>
        </p:nvGraphicFramePr>
        <p:xfrm>
          <a:off x="2216285" y="3125834"/>
          <a:ext cx="7274156" cy="13129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21852">
                  <a:extLst>
                    <a:ext uri="{9D8B030D-6E8A-4147-A177-3AD203B41FA5}">
                      <a16:colId xmlns:a16="http://schemas.microsoft.com/office/drawing/2014/main" val="3082034993"/>
                    </a:ext>
                  </a:extLst>
                </a:gridCol>
                <a:gridCol w="1006558">
                  <a:extLst>
                    <a:ext uri="{9D8B030D-6E8A-4147-A177-3AD203B41FA5}">
                      <a16:colId xmlns:a16="http://schemas.microsoft.com/office/drawing/2014/main" val="3247408547"/>
                    </a:ext>
                  </a:extLst>
                </a:gridCol>
                <a:gridCol w="1328667">
                  <a:extLst>
                    <a:ext uri="{9D8B030D-6E8A-4147-A177-3AD203B41FA5}">
                      <a16:colId xmlns:a16="http://schemas.microsoft.com/office/drawing/2014/main" val="3376135127"/>
                    </a:ext>
                  </a:extLst>
                </a:gridCol>
                <a:gridCol w="1392283">
                  <a:extLst>
                    <a:ext uri="{9D8B030D-6E8A-4147-A177-3AD203B41FA5}">
                      <a16:colId xmlns:a16="http://schemas.microsoft.com/office/drawing/2014/main" val="3461402186"/>
                    </a:ext>
                  </a:extLst>
                </a:gridCol>
                <a:gridCol w="1113584">
                  <a:extLst>
                    <a:ext uri="{9D8B030D-6E8A-4147-A177-3AD203B41FA5}">
                      <a16:colId xmlns:a16="http://schemas.microsoft.com/office/drawing/2014/main" val="3278371526"/>
                    </a:ext>
                  </a:extLst>
                </a:gridCol>
                <a:gridCol w="1511212">
                  <a:extLst>
                    <a:ext uri="{9D8B030D-6E8A-4147-A177-3AD203B41FA5}">
                      <a16:colId xmlns:a16="http://schemas.microsoft.com/office/drawing/2014/main" val="2664733626"/>
                    </a:ext>
                  </a:extLst>
                </a:gridCol>
              </a:tblGrid>
              <a:tr h="1002422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Cecile </a:t>
                      </a:r>
                      <a:r>
                        <a:rPr lang="en-GB" sz="1000" b="1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Mailler</a:t>
                      </a:r>
                      <a:r>
                        <a:rPr lang="en-GB" sz="10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and Sarah </a:t>
                      </a:r>
                      <a:r>
                        <a:rPr lang="en-GB" sz="1000" b="1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Penington</a:t>
                      </a:r>
                      <a:r>
                        <a:rPr lang="en-GB" sz="10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   </a:t>
                      </a:r>
                    </a:p>
                    <a:p>
                      <a:pPr algn="l" fontAlgn="b"/>
                      <a:r>
                        <a:rPr lang="en-US" sz="1000" i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Algorithms without a computer</a:t>
                      </a:r>
                      <a:r>
                        <a:rPr lang="en-GB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 fontAlgn="b"/>
                      <a:endParaRPr lang="en-GB" sz="10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 u="none" strike="noStrike" dirty="0">
                          <a:effectLst/>
                          <a:latin typeface="Arial" panose="020B0604020202020204" pitchFamily="34" charset="0"/>
                        </a:rPr>
                        <a:t>Waleed Ai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i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Sequences in Real Life</a:t>
                      </a:r>
                      <a:endParaRPr lang="en-GB" sz="10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r>
                        <a:rPr lang="en-GB" sz="10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Karol </a:t>
                      </a:r>
                      <a:r>
                        <a:rPr lang="en-GB" sz="1000" b="1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Bacik</a:t>
                      </a:r>
                      <a:r>
                        <a:rPr lang="en-GB" sz="10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and Christian </a:t>
                      </a:r>
                      <a:r>
                        <a:rPr lang="en-GB" sz="1000" b="1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Rohrbeck</a:t>
                      </a:r>
                      <a:r>
                        <a:rPr lang="en-GB" sz="10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</a:t>
                      </a:r>
                    </a:p>
                    <a:p>
                      <a:endParaRPr lang="en-GB" sz="10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lang="en-GB" sz="10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Extreme events</a:t>
                      </a:r>
                    </a:p>
                    <a:p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algn="l" fontAlgn="b"/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effectLst/>
                          <a:latin typeface="Arial" panose="020B0604020202020204" pitchFamily="34" charset="0"/>
                        </a:rPr>
                        <a:t>Samba PhD Students</a:t>
                      </a:r>
                    </a:p>
                    <a:p>
                      <a:pPr algn="l" fontAlgn="b"/>
                      <a:r>
                        <a:rPr lang="en-GB" sz="1000" i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Maths, music and waves</a:t>
                      </a:r>
                      <a:r>
                        <a:rPr lang="en-GB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 fontAlgn="b"/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Tristan </a:t>
                      </a:r>
                      <a:r>
                        <a:rPr lang="en-GB" sz="1000" b="1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Pryer</a:t>
                      </a:r>
                      <a:r>
                        <a:rPr lang="en-GB" sz="10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and Alex </a:t>
                      </a:r>
                      <a:r>
                        <a:rPr lang="en-GB" sz="1000" b="1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Trenam</a:t>
                      </a:r>
                      <a:r>
                        <a:rPr lang="en-GB" sz="10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0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		</a:t>
                      </a:r>
                    </a:p>
                    <a:p>
                      <a:pPr algn="l" fontAlgn="b"/>
                      <a:r>
                        <a:rPr lang="en-GB" sz="10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Sustainable mathematics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 u="none" strike="noStrike" dirty="0">
                          <a:effectLst/>
                          <a:latin typeface="Arial" panose="020B0604020202020204" pitchFamily="34" charset="0"/>
                        </a:rPr>
                        <a:t>Communicating </a:t>
                      </a:r>
                      <a:r>
                        <a:rPr lang="en-US" sz="1000" b="1" i="0" u="none" strike="noStrike" dirty="0" err="1">
                          <a:effectLst/>
                          <a:latin typeface="Arial" panose="020B0604020202020204" pitchFamily="34" charset="0"/>
                        </a:rPr>
                        <a:t>Maths</a:t>
                      </a:r>
                      <a:r>
                        <a:rPr lang="en-US" sz="1000" b="1" i="0" u="none" strike="noStrike" dirty="0">
                          <a:effectLst/>
                          <a:latin typeface="Arial" panose="020B0604020202020204" pitchFamily="34" charset="0"/>
                        </a:rPr>
                        <a:t> students </a:t>
                      </a:r>
                    </a:p>
                    <a:p>
                      <a:pPr algn="l" fontAlgn="b"/>
                      <a:r>
                        <a:rPr lang="en-GB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0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911810032"/>
                  </a:ext>
                </a:extLst>
              </a:tr>
              <a:tr h="239818"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1" i="0" u="none" strike="noStrike" dirty="0" err="1">
                          <a:effectLst/>
                          <a:latin typeface="Arial" panose="020B0604020202020204" pitchFamily="34" charset="0"/>
                        </a:rPr>
                        <a:t>th</a:t>
                      </a:r>
                      <a:r>
                        <a:rPr lang="en-GB" sz="800" b="1" i="0" u="none" strike="noStrike" dirty="0">
                          <a:effectLst/>
                          <a:latin typeface="Arial" panose="020B0604020202020204" pitchFamily="34" charset="0"/>
                        </a:rPr>
                        <a:t> Feb 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1" i="0" u="none" strike="noStrike" dirty="0">
                          <a:effectLst/>
                          <a:latin typeface="Arial" panose="020B0604020202020204" pitchFamily="34" charset="0"/>
                        </a:rPr>
                        <a:t>12</a:t>
                      </a:r>
                      <a:r>
                        <a:rPr lang="en-GB" sz="800" b="1" i="0" u="none" strike="noStrike" baseline="30000" dirty="0">
                          <a:effectLst/>
                          <a:latin typeface="Arial" panose="020B0604020202020204" pitchFamily="34" charset="0"/>
                        </a:rPr>
                        <a:t>th</a:t>
                      </a:r>
                      <a:r>
                        <a:rPr lang="en-GB" sz="800" b="1" i="0" u="none" strike="noStrike" dirty="0">
                          <a:effectLst/>
                          <a:latin typeface="Arial" panose="020B0604020202020204" pitchFamily="34" charset="0"/>
                        </a:rPr>
                        <a:t> Feb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1" i="0" u="none" strike="noStrike" dirty="0">
                          <a:effectLst/>
                          <a:latin typeface="Arial" panose="020B0604020202020204" pitchFamily="34" charset="0"/>
                        </a:rPr>
                        <a:t>5</a:t>
                      </a:r>
                      <a:r>
                        <a:rPr lang="en-GB" sz="800" b="1" i="0" u="none" strike="noStrike" baseline="30000" dirty="0">
                          <a:effectLst/>
                          <a:latin typeface="Arial" panose="020B0604020202020204" pitchFamily="34" charset="0"/>
                        </a:rPr>
                        <a:t>th</a:t>
                      </a:r>
                      <a:r>
                        <a:rPr lang="en-GB" sz="800" b="1" i="0" u="none" strike="noStrike" dirty="0">
                          <a:effectLst/>
                          <a:latin typeface="Arial" panose="020B0604020202020204" pitchFamily="34" charset="0"/>
                        </a:rPr>
                        <a:t> March 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1" i="0" u="none" strike="noStrike" dirty="0">
                          <a:effectLst/>
                          <a:latin typeface="Arial" panose="020B0604020202020204" pitchFamily="34" charset="0"/>
                        </a:rPr>
                        <a:t>12</a:t>
                      </a:r>
                      <a:r>
                        <a:rPr lang="en-GB" sz="800" b="1" i="0" u="none" strike="noStrike" baseline="30000" dirty="0">
                          <a:effectLst/>
                          <a:latin typeface="Arial" panose="020B0604020202020204" pitchFamily="34" charset="0"/>
                        </a:rPr>
                        <a:t>th</a:t>
                      </a:r>
                      <a:r>
                        <a:rPr lang="en-GB" sz="800" b="1" i="0" u="none" strike="noStrike" dirty="0">
                          <a:effectLst/>
                          <a:latin typeface="Arial" panose="020B0604020202020204" pitchFamily="34" charset="0"/>
                        </a:rPr>
                        <a:t> March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1" i="0" u="none" strike="noStrike" dirty="0">
                          <a:effectLst/>
                          <a:latin typeface="Arial" panose="020B0604020202020204" pitchFamily="34" charset="0"/>
                        </a:rPr>
                        <a:t>19</a:t>
                      </a:r>
                      <a:r>
                        <a:rPr lang="en-GB" sz="800" b="1" i="0" u="none" strike="noStrike" baseline="30000" dirty="0">
                          <a:effectLst/>
                          <a:latin typeface="Arial" panose="020B0604020202020204" pitchFamily="34" charset="0"/>
                        </a:rPr>
                        <a:t>th</a:t>
                      </a:r>
                      <a:r>
                        <a:rPr lang="en-GB" sz="800" b="1" i="0" u="none" strike="noStrike" dirty="0">
                          <a:effectLst/>
                          <a:latin typeface="Arial" panose="020B0604020202020204" pitchFamily="34" charset="0"/>
                        </a:rPr>
                        <a:t> March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1" i="0" u="none" strike="noStrike" dirty="0">
                          <a:effectLst/>
                          <a:latin typeface="Arial" panose="020B0604020202020204" pitchFamily="34" charset="0"/>
                        </a:rPr>
                        <a:t>26h March 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692598714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6CB40783-1879-4DA1-8EEB-EDEE03BAE1F4}"/>
              </a:ext>
            </a:extLst>
          </p:cNvPr>
          <p:cNvSpPr txBox="1"/>
          <p:nvPr/>
        </p:nvSpPr>
        <p:spPr>
          <a:xfrm>
            <a:off x="4428162" y="1875695"/>
            <a:ext cx="703779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>
                <a:hlinkClick r:id="rId2"/>
              </a:rPr>
              <a:t>https://www.rigb.org/education/masterclasses/about</a:t>
            </a:r>
            <a:endParaRPr lang="en-GB" dirty="0"/>
          </a:p>
          <a:p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AD6C2B2-EFF6-43EA-808F-A57AC1AB079C}"/>
              </a:ext>
            </a:extLst>
          </p:cNvPr>
          <p:cNvSpPr txBox="1"/>
          <p:nvPr/>
        </p:nvSpPr>
        <p:spPr>
          <a:xfrm>
            <a:off x="1171254" y="2014194"/>
            <a:ext cx="32569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About the Masterclasses: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E30F1A0-AD5A-48CD-8B1C-FF51110DB278}"/>
              </a:ext>
            </a:extLst>
          </p:cNvPr>
          <p:cNvSpPr txBox="1"/>
          <p:nvPr/>
        </p:nvSpPr>
        <p:spPr>
          <a:xfrm>
            <a:off x="1171254" y="2593098"/>
            <a:ext cx="609771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This year’s series (2022): 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D4B5DC3-5244-4317-BD14-5316BC59EF7E}"/>
              </a:ext>
            </a:extLst>
          </p:cNvPr>
          <p:cNvSpPr txBox="1"/>
          <p:nvPr/>
        </p:nvSpPr>
        <p:spPr>
          <a:xfrm>
            <a:off x="4428162" y="5059552"/>
            <a:ext cx="609771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>
                <a:hlinkClick r:id="rId3"/>
              </a:rPr>
              <a:t>https://people.bath.ac.uk/mascjb/RIBath22.html</a:t>
            </a:r>
            <a:endParaRPr lang="en-GB" dirty="0"/>
          </a:p>
          <a:p>
            <a:endParaRPr lang="en-GB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F55AACF-A055-4241-AD0B-1F36100981F2}"/>
              </a:ext>
            </a:extLst>
          </p:cNvPr>
          <p:cNvSpPr txBox="1"/>
          <p:nvPr/>
        </p:nvSpPr>
        <p:spPr>
          <a:xfrm>
            <a:off x="1171254" y="5059552"/>
            <a:ext cx="609771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Useful resources: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7AF8752-56C5-4624-A28B-14FAB8721216}"/>
              </a:ext>
            </a:extLst>
          </p:cNvPr>
          <p:cNvSpPr txBox="1"/>
          <p:nvPr/>
        </p:nvSpPr>
        <p:spPr>
          <a:xfrm>
            <a:off x="1171254" y="5659717"/>
            <a:ext cx="1004103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General e-mail address:		</a:t>
            </a:r>
            <a:r>
              <a:rPr lang="en-GB" u="sng" dirty="0">
                <a:solidFill>
                  <a:srgbClr val="00B0F0"/>
                </a:solidFill>
                <a:hlinkClick r:id="rId4"/>
              </a:rPr>
              <a:t>ccvdli20@bath.ac.uk</a:t>
            </a:r>
            <a:r>
              <a:rPr lang="en-GB" dirty="0"/>
              <a:t>   or     </a:t>
            </a:r>
            <a:r>
              <a:rPr lang="en-GB" dirty="0">
                <a:hlinkClick r:id="rId5"/>
              </a:rPr>
              <a:t>mascjb@bath.ac.uk</a:t>
            </a:r>
            <a:r>
              <a:rPr lang="en-GB" dirty="0"/>
              <a:t>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084851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75EA03-53F8-4F12-BB31-BA5B824C51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C00000"/>
                </a:solidFill>
              </a:rPr>
              <a:t>Timings: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780A21-6D7A-4185-953D-B4C033FD01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09:30	Front of House to arrive and assign co-host privileges. Presenters to test their resources</a:t>
            </a:r>
          </a:p>
          <a:p>
            <a:r>
              <a:rPr lang="en-GB" dirty="0"/>
              <a:t>09:45	Tutors arrive and are briefed by presenters</a:t>
            </a:r>
          </a:p>
          <a:p>
            <a:r>
              <a:rPr lang="en-GB" dirty="0"/>
              <a:t>10:00	Message to waiting room. Start admitting students.</a:t>
            </a:r>
          </a:p>
          <a:p>
            <a:r>
              <a:rPr lang="en-GB" dirty="0"/>
              <a:t>10:15	Presentation begins</a:t>
            </a:r>
          </a:p>
          <a:p>
            <a:r>
              <a:rPr lang="en-GB" dirty="0"/>
              <a:t>10:40	First Breakout room session</a:t>
            </a:r>
          </a:p>
          <a:p>
            <a:r>
              <a:rPr lang="en-GB" dirty="0"/>
              <a:t>11:00	15 minute break</a:t>
            </a:r>
          </a:p>
          <a:p>
            <a:r>
              <a:rPr lang="en-GB" dirty="0"/>
              <a:t>11:15	Second Presentation</a:t>
            </a:r>
          </a:p>
          <a:p>
            <a:r>
              <a:rPr lang="en-GB" dirty="0"/>
              <a:t>11:40	Second Breakout room session</a:t>
            </a:r>
          </a:p>
          <a:p>
            <a:r>
              <a:rPr lang="en-GB" dirty="0"/>
              <a:t>12:00	Close</a:t>
            </a:r>
          </a:p>
        </p:txBody>
      </p:sp>
    </p:spTree>
    <p:extLst>
      <p:ext uri="{BB962C8B-B14F-4D97-AF65-F5344CB8AC3E}">
        <p14:creationId xmlns:p14="http://schemas.microsoft.com/office/powerpoint/2010/main" val="34020007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3338BBE-0345-0C44-A23C-EA0F30749766}"/>
              </a:ext>
            </a:extLst>
          </p:cNvPr>
          <p:cNvSpPr txBox="1"/>
          <p:nvPr/>
        </p:nvSpPr>
        <p:spPr>
          <a:xfrm>
            <a:off x="1992086" y="870857"/>
            <a:ext cx="63028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Thank you to our sponsors</a:t>
            </a:r>
          </a:p>
        </p:txBody>
      </p:sp>
      <p:pic>
        <p:nvPicPr>
          <p:cNvPr id="8" name="Picture 7" descr="Icon&#10;&#10;Description automatically generated">
            <a:extLst>
              <a:ext uri="{FF2B5EF4-FFF2-40B4-BE49-F238E27FC236}">
                <a16:creationId xmlns:a16="http://schemas.microsoft.com/office/drawing/2014/main" id="{B0B35A5F-F7B4-2D49-9C0A-0DD0529295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5409" y="1930987"/>
            <a:ext cx="3048000" cy="1701800"/>
          </a:xfrm>
          <a:prstGeom prst="rect">
            <a:avLst/>
          </a:prstGeom>
        </p:spPr>
      </p:pic>
      <p:pic>
        <p:nvPicPr>
          <p:cNvPr id="10" name="Picture 9" descr="A picture containing text&#10;&#10;Description automatically generated">
            <a:extLst>
              <a:ext uri="{FF2B5EF4-FFF2-40B4-BE49-F238E27FC236}">
                <a16:creationId xmlns:a16="http://schemas.microsoft.com/office/drawing/2014/main" id="{A0FE1E02-547E-A641-BCC0-B25BB683C2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2016366"/>
            <a:ext cx="4391465" cy="1573608"/>
          </a:xfrm>
          <a:prstGeom prst="rect">
            <a:avLst/>
          </a:prstGeom>
        </p:spPr>
      </p:pic>
      <p:pic>
        <p:nvPicPr>
          <p:cNvPr id="12" name="Picture 11" descr="Text&#10;&#10;Description automatically generated">
            <a:extLst>
              <a:ext uri="{FF2B5EF4-FFF2-40B4-BE49-F238E27FC236}">
                <a16:creationId xmlns:a16="http://schemas.microsoft.com/office/drawing/2014/main" id="{5012492F-4E0D-D64C-B293-71B5C95A4D2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91918" y="4191023"/>
            <a:ext cx="1587500" cy="1587500"/>
          </a:xfrm>
          <a:prstGeom prst="rect">
            <a:avLst/>
          </a:prstGeom>
        </p:spPr>
      </p:pic>
      <p:pic>
        <p:nvPicPr>
          <p:cNvPr id="14" name="Picture 13" descr="Logo&#10;&#10;Description automatically generated">
            <a:extLst>
              <a:ext uri="{FF2B5EF4-FFF2-40B4-BE49-F238E27FC236}">
                <a16:creationId xmlns:a16="http://schemas.microsoft.com/office/drawing/2014/main" id="{AE6B450E-5BAD-9348-BF7B-90DAEBB6117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07366" y="4197373"/>
            <a:ext cx="3512989" cy="1484656"/>
          </a:xfrm>
          <a:prstGeom prst="rect">
            <a:avLst/>
          </a:prstGeom>
        </p:spPr>
      </p:pic>
      <p:pic>
        <p:nvPicPr>
          <p:cNvPr id="16" name="Picture 15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1CBD3C44-F09F-6E4B-9FEF-E6253D63F4C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63106" y="4225509"/>
            <a:ext cx="4013200" cy="157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0513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FIVE">
      <a:dk1>
        <a:sysClr val="windowText" lastClr="000000"/>
      </a:dk1>
      <a:lt1>
        <a:sysClr val="window" lastClr="FFFFFF"/>
      </a:lt1>
      <a:dk2>
        <a:srgbClr val="505046"/>
      </a:dk2>
      <a:lt2>
        <a:srgbClr val="F5F6F4"/>
      </a:lt2>
      <a:accent1>
        <a:srgbClr val="57903F"/>
      </a:accent1>
      <a:accent2>
        <a:srgbClr val="F03F2B"/>
      </a:accent2>
      <a:accent3>
        <a:srgbClr val="3488A0"/>
      </a:accent3>
      <a:accent4>
        <a:srgbClr val="F8D22F"/>
      </a:accent4>
      <a:accent5>
        <a:srgbClr val="5CC6D6"/>
      </a:accent5>
      <a:accent6>
        <a:srgbClr val="B8D233"/>
      </a:accent6>
      <a:hlink>
        <a:srgbClr val="00B0F0"/>
      </a:hlink>
      <a:folHlink>
        <a:srgbClr val="B2B2B2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iginal 5_01_Win32" id="{77344C68-A3F1-476B-8680-97D7F429B46B}" vid="{89780073-58E8-4DFF-BF29-BA99F8052841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a410dd7f93c95333ffa1b60ed6adedd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a936d9baba76aa3866493feff160faab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2D276E62-80A3-44DD-9BCC-97ED2B99B57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DB58277-F8DF-46FF-84EC-EF41B835E69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37651BA-F45C-4845-9AB3-E0A65B39F5E1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{2835FAF3-4A92-4E87-886F-7862511A334C}tf78438558_win32</Template>
  <TotalTime>59</TotalTime>
  <Words>216</Words>
  <Application>Microsoft Macintosh PowerPoint</Application>
  <PresentationFormat>Widescreen</PresentationFormat>
  <Paragraphs>44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Garamond</vt:lpstr>
      <vt:lpstr>SavonVTI</vt:lpstr>
      <vt:lpstr>BATH Maths masterclasses</vt:lpstr>
      <vt:lpstr>Thank you for supporting this series</vt:lpstr>
      <vt:lpstr>Some useful links:</vt:lpstr>
      <vt:lpstr>Timings: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Bristol Maths masterclasses</dc:title>
  <dc:creator>Anna Baker</dc:creator>
  <cp:lastModifiedBy>Chris Budd</cp:lastModifiedBy>
  <cp:revision>9</cp:revision>
  <dcterms:created xsi:type="dcterms:W3CDTF">2021-01-23T09:50:11Z</dcterms:created>
  <dcterms:modified xsi:type="dcterms:W3CDTF">2022-01-27T09:56:18Z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